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 Slab"/>
      <p:regular r:id="rId16"/>
      <p:bold r:id="rId17"/>
    </p:embeddedFont>
    <p:embeddedFont>
      <p:font typeface="Robo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Slab-bold.fntdata"/><Relationship Id="rId16" Type="http://schemas.openxmlformats.org/officeDocument/2006/relationships/font" Target="fonts/RobotoSlab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.fntdata"/><Relationship Id="rId6" Type="http://schemas.openxmlformats.org/officeDocument/2006/relationships/slide" Target="slides/slide1.xml"/><Relationship Id="rId18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64954ba81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f64954ba8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f997301b8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f997301b8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f73e77ab61_0_7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f73e77ab61_0_7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f64954ba8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f64954ba8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f997301b8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f997301b8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997301b8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997301b8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f997301b8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f997301b8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f997301b8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f997301b8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f73e77ab61_0_8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f73e77ab61_0_8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hsrc.himmelfarb.gwu.edu/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hsrc.himmelfarb.gwu.edu/mirl/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80"/>
              <a:t>The Post-Pandemic IR: Growing, Integrating, and Sharing Your Digital Commons Content</a:t>
            </a:r>
            <a:endParaRPr sz="2980"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311700" y="2834125"/>
            <a:ext cx="8520600" cy="11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Sara Hoover, MLIS</a:t>
            </a:r>
            <a:endParaRPr sz="21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Metadata and Scholarly Publishing Librarian</a:t>
            </a:r>
            <a:endParaRPr sz="21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Himmelfarb Health Sciences Library</a:t>
            </a:r>
            <a:endParaRPr sz="21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The George Washington University </a:t>
            </a:r>
            <a:endParaRPr sz="2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00"/>
              <a:t>Health Sciences Research Commons: Background</a:t>
            </a:r>
            <a:endParaRPr sz="2700"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4572000" y="1329000"/>
            <a:ext cx="4141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Established in 2012 (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https://hsrc.himmelfarb.gwu.edu/</a:t>
            </a:r>
            <a:r>
              <a:rPr lang="en"/>
              <a:t>) 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Includes content from the GW School of Medicine and Health Sciences, Milken Institute School of Public Health, and School of Nursing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Numbers: ~41,000 full text works; ~780,000 downloads; ~593,000 page hits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Collections: GW Research Days, Himmelfarb Health Sciences library, departmental publications, departmental posters/presentations, dissertations, and more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277" y="1265325"/>
            <a:ext cx="4141723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Pre-pandemic IR Uses: Full-text OA &amp; Linked Faculty Publications Collections </a:t>
            </a:r>
            <a:endParaRPr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4800" y="1389075"/>
            <a:ext cx="3516299" cy="328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888" y="1362475"/>
            <a:ext cx="4098312" cy="365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Pandemic and Post-Pandemic IR Expansion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of new Digital Commons Harvesting Tools to expand faculty publication collections that link to library resources; inclusion of more full-text items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2019: 6,328 works posted; 69,569 page hits; 84,884 downloads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2020: 14,665 works posted; 118,411 page hits; 136,542 downloads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Integration of the Doctor of Nursing Practice project collection into the library’s discover system (Ex Libris Alma/Primo) for more targeted searching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of Event Communities Structure to create a website for a multi-institution symposium (Medical Institutional Repositories in Libraries)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Growth: Database Harvesting</a:t>
            </a:r>
            <a:endParaRPr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87900" y="1939550"/>
            <a:ext cx="2661600" cy="14952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ORCiD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PubMed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Scopus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2225" y="1201662"/>
            <a:ext cx="6712776" cy="274017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2282213" y="3999375"/>
            <a:ext cx="6712800" cy="78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Why all 3?  Scope of materials included, option for self-reporting, inclusion of materials outside of medicine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2599850" y="6183450"/>
            <a:ext cx="7341300" cy="400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Integration: Digital Commons to Ex Libris Alma/Primo</a:t>
            </a:r>
            <a:endParaRPr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Alma allows content from OAI-PMH compliant archives to be loaded to Primo for discovery and a feed was established in 2018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Discovered issues with inclusion of the full feed (i.e. items without full-text, etc.) and discontinued use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Goal: Identify strategies for harvesting and integrating specific collections into our library discovery system for specialized and targeted readership.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Selected Doctor of Nursing Practice project collection (full-text; high quality; unpublished elsewhere).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Used the Ex Libris Repository type Import Profile to map IR content to MARC 21 Bibliographic record and upload to Alma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Commons vs. Primo: DNP Project Collection</a:t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425" y="1489825"/>
            <a:ext cx="3165625" cy="295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6101" y="1910375"/>
            <a:ext cx="4476650" cy="2996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Sharing: The Medical Institutional Repositories in Libraries (MIRL) Symposium Website </a:t>
            </a:r>
            <a:endParaRPr/>
          </a:p>
        </p:txBody>
      </p: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387900" y="1489825"/>
            <a:ext cx="31851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Growth of smaller, more specific conferences type events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Digital Commons = effective platform for conference/symposium websites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Medical Institutional Repositories in Libraries (MIRL) 2021 (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https://hsrc.himmelfarb.gwu.edu/mirl/</a:t>
            </a:r>
            <a:r>
              <a:rPr lang="en"/>
              <a:t> )</a:t>
            </a:r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2925" y="1293400"/>
            <a:ext cx="5232351" cy="3510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Looking Forward</a:t>
            </a:r>
            <a:endParaRPr/>
          </a:p>
        </p:txBody>
      </p:sp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of harvesting tools to ensure that all faculty publications are included in departmental collections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Growth of full-text OA content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Integration of selected IR collections into library discovery system (</a:t>
            </a:r>
            <a:r>
              <a:rPr lang="en"/>
              <a:t>particularly</a:t>
            </a:r>
            <a:r>
              <a:rPr lang="en"/>
              <a:t> grey literature)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Continued use of the IR for conference/symposium type events such as </a:t>
            </a:r>
            <a:r>
              <a:rPr lang="en"/>
              <a:t>Medical Institutional Repositories in Libraries (MIRL) 2021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